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9906000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813"/>
    <a:srgbClr val="9DCA4D"/>
    <a:srgbClr val="25BE84"/>
    <a:srgbClr val="57585A"/>
    <a:srgbClr val="08A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1920"/>
  </p:normalViewPr>
  <p:slideViewPr>
    <p:cSldViewPr snapToGrid="0" snapToObjects="1">
      <p:cViewPr varScale="1">
        <p:scale>
          <a:sx n="33" d="100"/>
          <a:sy n="33" d="100"/>
        </p:scale>
        <p:origin x="24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1B6A4-BA87-6D45-B67D-8D5D55D4A963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17763" y="1143000"/>
            <a:ext cx="20224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3EBEB-BE8C-8147-9755-D107A314096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99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Home </a:t>
            </a:r>
            <a:r>
              <a:rPr lang="es-ES" dirty="0" err="1"/>
              <a:t>Institution</a:t>
            </a:r>
            <a:r>
              <a:rPr lang="es-ES" dirty="0"/>
              <a:t> </a:t>
            </a:r>
            <a:r>
              <a:rPr lang="es-ES" dirty="0" err="1"/>
              <a:t>Acceptance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STSM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3EBEB-BE8C-8147-9755-D107A314096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40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74395"/>
            <a:ext cx="8420100" cy="5263774"/>
          </a:xfrm>
        </p:spPr>
        <p:txBody>
          <a:bodyPr anchor="b"/>
          <a:lstStyle>
            <a:lvl1pPr algn="ctr">
              <a:defRPr sz="6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7941160"/>
            <a:ext cx="7429500" cy="3650342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12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673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804966"/>
            <a:ext cx="2135981" cy="128129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804966"/>
            <a:ext cx="6284119" cy="128129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24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62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3769342"/>
            <a:ext cx="8543925" cy="6289229"/>
          </a:xfrm>
        </p:spPr>
        <p:txBody>
          <a:bodyPr anchor="b"/>
          <a:lstStyle>
            <a:lvl1pPr>
              <a:defRPr sz="6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10118069"/>
            <a:ext cx="8543925" cy="3307357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13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4024827"/>
            <a:ext cx="4210050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4024827"/>
            <a:ext cx="4210050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74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804969"/>
            <a:ext cx="8543925" cy="29223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3706342"/>
            <a:ext cx="4190702" cy="181642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5522763"/>
            <a:ext cx="4190702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3706342"/>
            <a:ext cx="4211340" cy="181642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5522763"/>
            <a:ext cx="4211340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18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742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2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1007957"/>
            <a:ext cx="3194943" cy="3527848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2176910"/>
            <a:ext cx="5014913" cy="10744538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4535805"/>
            <a:ext cx="3194943" cy="840314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611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1007957"/>
            <a:ext cx="3194943" cy="3527848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2176910"/>
            <a:ext cx="5014913" cy="10744538"/>
          </a:xfrm>
        </p:spPr>
        <p:txBody>
          <a:bodyPr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4535805"/>
            <a:ext cx="3194943" cy="840314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43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804969"/>
            <a:ext cx="8543925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4024827"/>
            <a:ext cx="8543925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14013401"/>
            <a:ext cx="222885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14013401"/>
            <a:ext cx="3343275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14013401"/>
            <a:ext cx="222885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1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0" descr="cost_eu_logo1-1-1024x297.png">
            <a:extLst>
              <a:ext uri="{FF2B5EF4-FFF2-40B4-BE49-F238E27FC236}">
                <a16:creationId xmlns:a16="http://schemas.microsoft.com/office/drawing/2014/main" id="{6ECF2392-FE8A-9440-ACF3-F17D70DBC55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l="2751" t="25564" r="4326" b="22849"/>
          <a:stretch>
            <a:fillRect/>
          </a:stretch>
        </p:blipFill>
        <p:spPr>
          <a:xfrm>
            <a:off x="2532420" y="13894389"/>
            <a:ext cx="4983266" cy="802392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6FC0A29-DEA2-C644-9A4A-07D2038B915E}"/>
              </a:ext>
            </a:extLst>
          </p:cNvPr>
          <p:cNvSpPr/>
          <p:nvPr/>
        </p:nvSpPr>
        <p:spPr>
          <a:xfrm>
            <a:off x="281420" y="309129"/>
            <a:ext cx="5675586" cy="1862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Place in this space the logo of the university/ research Centre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CB23003-A73B-E346-8FF8-5DC0C755F041}"/>
              </a:ext>
            </a:extLst>
          </p:cNvPr>
          <p:cNvSpPr/>
          <p:nvPr/>
        </p:nvSpPr>
        <p:spPr>
          <a:xfrm>
            <a:off x="326020" y="12986684"/>
            <a:ext cx="9241603" cy="1787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50696CF-DCE5-7148-8186-6AA233412C5B}"/>
              </a:ext>
            </a:extLst>
          </p:cNvPr>
          <p:cNvSpPr txBox="1"/>
          <p:nvPr/>
        </p:nvSpPr>
        <p:spPr>
          <a:xfrm>
            <a:off x="511317" y="3047327"/>
            <a:ext cx="88710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8A7CD"/>
                </a:solidFill>
              </a:rPr>
              <a:t>Host </a:t>
            </a:r>
            <a:r>
              <a:rPr lang="es-ES" sz="4400" b="1" dirty="0" err="1">
                <a:solidFill>
                  <a:srgbClr val="08A7CD"/>
                </a:solidFill>
              </a:rPr>
              <a:t>Institution</a:t>
            </a:r>
            <a:r>
              <a:rPr lang="es-ES" sz="4400" b="1" dirty="0">
                <a:solidFill>
                  <a:srgbClr val="08A7CD"/>
                </a:solidFill>
              </a:rPr>
              <a:t> </a:t>
            </a:r>
            <a:r>
              <a:rPr lang="es-ES" sz="4400" b="1" dirty="0" err="1">
                <a:solidFill>
                  <a:srgbClr val="08A7CD"/>
                </a:solidFill>
              </a:rPr>
              <a:t>Acceptance</a:t>
            </a:r>
            <a:r>
              <a:rPr lang="es-ES" sz="4400" b="1" dirty="0">
                <a:solidFill>
                  <a:srgbClr val="08A7CD"/>
                </a:solidFill>
              </a:rPr>
              <a:t> </a:t>
            </a:r>
            <a:r>
              <a:rPr lang="es-ES" sz="4400" b="1" dirty="0" err="1">
                <a:solidFill>
                  <a:srgbClr val="08A7CD"/>
                </a:solidFill>
              </a:rPr>
              <a:t>for</a:t>
            </a:r>
            <a:r>
              <a:rPr lang="es-ES" sz="4400" b="1" dirty="0">
                <a:solidFill>
                  <a:srgbClr val="08A7CD"/>
                </a:solidFill>
              </a:rPr>
              <a:t> STSM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7FB507-C53D-9E4A-A091-471B5FBF1EFF}"/>
              </a:ext>
            </a:extLst>
          </p:cNvPr>
          <p:cNvSpPr txBox="1"/>
          <p:nvPr/>
        </p:nvSpPr>
        <p:spPr>
          <a:xfrm>
            <a:off x="666366" y="4156784"/>
            <a:ext cx="871537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rgbClr val="57585A"/>
                </a:solidFill>
              </a:rPr>
              <a:t>STSM Application Name:_____(Name of STSM Participant)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ID Number:_____(ID Number of STSM Participant)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Home Institution: _____(Name and Location of Home Institution)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STSM Title:_____(Name of STSM Project)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 smtClean="0">
                <a:solidFill>
                  <a:srgbClr val="57585A"/>
                </a:solidFill>
              </a:rPr>
              <a:t>STSM </a:t>
            </a:r>
            <a:r>
              <a:rPr lang="en-US" sz="2400" dirty="0">
                <a:solidFill>
                  <a:srgbClr val="57585A"/>
                </a:solidFill>
              </a:rPr>
              <a:t>Supervisor:_____(Name </a:t>
            </a:r>
            <a:r>
              <a:rPr lang="en-US" sz="2400" dirty="0" smtClean="0">
                <a:solidFill>
                  <a:srgbClr val="57585A"/>
                </a:solidFill>
              </a:rPr>
              <a:t>person in charge of supervision STSM)</a:t>
            </a:r>
            <a:endParaRPr lang="en-US" sz="2400" dirty="0">
              <a:solidFill>
                <a:srgbClr val="57585A"/>
              </a:solidFill>
            </a:endParaRP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Position:_____(Charge of person in charge of supervision STSM)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Period of Stay:_____(Date of the Beginning and End of the Stay)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Host Institution: _____(Name and Location of </a:t>
            </a:r>
            <a:r>
              <a:rPr lang="en-US" sz="2400" dirty="0" smtClean="0">
                <a:solidFill>
                  <a:srgbClr val="57585A"/>
                </a:solidFill>
              </a:rPr>
              <a:t>Host </a:t>
            </a:r>
            <a:r>
              <a:rPr lang="en-US" sz="2400" dirty="0">
                <a:solidFill>
                  <a:srgbClr val="57585A"/>
                </a:solidFill>
              </a:rPr>
              <a:t>Institution)</a:t>
            </a:r>
          </a:p>
          <a:p>
            <a:pPr algn="ctr"/>
            <a:endParaRPr lang="en-US" sz="2000" dirty="0">
              <a:solidFill>
                <a:srgbClr val="57585A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8DDA056-D55A-3E4E-8A4D-A7A5F312237D}"/>
              </a:ext>
            </a:extLst>
          </p:cNvPr>
          <p:cNvSpPr txBox="1"/>
          <p:nvPr/>
        </p:nvSpPr>
        <p:spPr>
          <a:xfrm>
            <a:off x="1779447" y="11454551"/>
            <a:ext cx="648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Signed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(</a:t>
            </a:r>
            <a:r>
              <a:rPr lang="es-ES" dirty="0" err="1"/>
              <a:t>Name</a:t>
            </a:r>
            <a:r>
              <a:rPr lang="es-ES" dirty="0"/>
              <a:t> of </a:t>
            </a:r>
            <a:r>
              <a:rPr lang="es-ES" dirty="0" err="1"/>
              <a:t>Professor</a:t>
            </a:r>
            <a:r>
              <a:rPr lang="es-ES" dirty="0"/>
              <a:t> in </a:t>
            </a:r>
            <a:r>
              <a:rPr lang="es-ES" dirty="0" err="1"/>
              <a:t>charge</a:t>
            </a:r>
            <a:r>
              <a:rPr lang="es-ES" dirty="0"/>
              <a:t>) at (Date of STSM </a:t>
            </a:r>
            <a:r>
              <a:rPr lang="es-ES" dirty="0" err="1"/>
              <a:t>proposal</a:t>
            </a:r>
            <a:r>
              <a:rPr lang="es-ES" dirty="0"/>
              <a:t>)</a:t>
            </a:r>
          </a:p>
        </p:txBody>
      </p:sp>
      <p:sp>
        <p:nvSpPr>
          <p:cNvPr id="3" name="Marco 2">
            <a:extLst>
              <a:ext uri="{FF2B5EF4-FFF2-40B4-BE49-F238E27FC236}">
                <a16:creationId xmlns:a16="http://schemas.microsoft.com/office/drawing/2014/main" id="{DBDE09C7-908E-274E-86F7-F86D26913B6E}"/>
              </a:ext>
            </a:extLst>
          </p:cNvPr>
          <p:cNvSpPr/>
          <p:nvPr/>
        </p:nvSpPr>
        <p:spPr>
          <a:xfrm>
            <a:off x="138544" y="166254"/>
            <a:ext cx="9624773" cy="14786741"/>
          </a:xfrm>
          <a:prstGeom prst="frame">
            <a:avLst>
              <a:gd name="adj1" fmla="val 1031"/>
            </a:avLst>
          </a:prstGeom>
          <a:solidFill>
            <a:srgbClr val="FEB813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D962D63-96F3-7140-BDBF-2C3CCD973B50}"/>
              </a:ext>
            </a:extLst>
          </p:cNvPr>
          <p:cNvSpPr txBox="1"/>
          <p:nvPr/>
        </p:nvSpPr>
        <p:spPr>
          <a:xfrm>
            <a:off x="1513957" y="13021837"/>
            <a:ext cx="7781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Signed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(</a:t>
            </a:r>
            <a:r>
              <a:rPr lang="es-ES" dirty="0" err="1"/>
              <a:t>Name</a:t>
            </a:r>
            <a:r>
              <a:rPr lang="es-ES" dirty="0"/>
              <a:t> of  Head of </a:t>
            </a:r>
            <a:r>
              <a:rPr lang="es-ES" dirty="0" smtClean="0"/>
              <a:t>Host </a:t>
            </a:r>
            <a:r>
              <a:rPr lang="es-ES" dirty="0" err="1"/>
              <a:t>Research</a:t>
            </a:r>
            <a:r>
              <a:rPr lang="es-ES" dirty="0"/>
              <a:t> Centre) at (Date of STSM </a:t>
            </a:r>
            <a:r>
              <a:rPr lang="es-ES" dirty="0" err="1"/>
              <a:t>proposal</a:t>
            </a:r>
            <a:r>
              <a:rPr lang="es-ES" dirty="0"/>
              <a:t>)</a:t>
            </a:r>
          </a:p>
        </p:txBody>
      </p:sp>
      <p:pic>
        <p:nvPicPr>
          <p:cNvPr id="12" name="Picture 11" descr="https://cost-aerogels.eu/wp-content/uploads/2023/10/ECO-AERoGELS-logo_draft_1__pdf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9" t="26153" r="8235" b="25349"/>
          <a:stretch/>
        </p:blipFill>
        <p:spPr bwMode="auto">
          <a:xfrm>
            <a:off x="5632355" y="692908"/>
            <a:ext cx="3749385" cy="13459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94429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141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López Iglesias Clara</dc:creator>
  <cp:lastModifiedBy>Stoja Milovanovic</cp:lastModifiedBy>
  <cp:revision>14</cp:revision>
  <dcterms:created xsi:type="dcterms:W3CDTF">2021-09-01T11:10:00Z</dcterms:created>
  <dcterms:modified xsi:type="dcterms:W3CDTF">2024-04-07T06:34:26Z</dcterms:modified>
</cp:coreProperties>
</file>