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56" r:id="rId2"/>
  </p:sldIdLst>
  <p:sldSz cx="9906000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585A"/>
    <a:srgbClr val="FEB813"/>
    <a:srgbClr val="9DCA4D"/>
    <a:srgbClr val="25BE84"/>
    <a:srgbClr val="08A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1955"/>
  </p:normalViewPr>
  <p:slideViewPr>
    <p:cSldViewPr snapToGrid="0" snapToObjects="1">
      <p:cViewPr varScale="1">
        <p:scale>
          <a:sx n="33" d="100"/>
          <a:sy n="33" d="100"/>
        </p:scale>
        <p:origin x="9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1B6A4-BA87-6D45-B67D-8D5D55D4A963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417763" y="1143000"/>
            <a:ext cx="20224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3EBEB-BE8C-8147-9755-D107A314096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2994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Host Institution End STSM Approval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3EBEB-BE8C-8147-9755-D107A314096D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2408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474395"/>
            <a:ext cx="8420100" cy="5263774"/>
          </a:xfrm>
        </p:spPr>
        <p:txBody>
          <a:bodyPr anchor="b"/>
          <a:lstStyle>
            <a:lvl1pPr algn="ctr">
              <a:defRPr sz="6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7941160"/>
            <a:ext cx="7429500" cy="3650342"/>
          </a:xfrm>
        </p:spPr>
        <p:txBody>
          <a:bodyPr/>
          <a:lstStyle>
            <a:lvl1pPr marL="0" indent="0" algn="ctr">
              <a:buNone/>
              <a:defRPr sz="2600"/>
            </a:lvl1pPr>
            <a:lvl2pPr marL="495285" indent="0" algn="ctr">
              <a:buNone/>
              <a:defRPr sz="2167"/>
            </a:lvl2pPr>
            <a:lvl3pPr marL="990570" indent="0" algn="ctr">
              <a:buNone/>
              <a:defRPr sz="1950"/>
            </a:lvl3pPr>
            <a:lvl4pPr marL="1485854" indent="0" algn="ctr">
              <a:buNone/>
              <a:defRPr sz="1733"/>
            </a:lvl4pPr>
            <a:lvl5pPr marL="1981139" indent="0" algn="ctr">
              <a:buNone/>
              <a:defRPr sz="1733"/>
            </a:lvl5pPr>
            <a:lvl6pPr marL="2476424" indent="0" algn="ctr">
              <a:buNone/>
              <a:defRPr sz="1733"/>
            </a:lvl6pPr>
            <a:lvl7pPr marL="2971709" indent="0" algn="ctr">
              <a:buNone/>
              <a:defRPr sz="1733"/>
            </a:lvl7pPr>
            <a:lvl8pPr marL="3466993" indent="0" algn="ctr">
              <a:buNone/>
              <a:defRPr sz="1733"/>
            </a:lvl8pPr>
            <a:lvl9pPr marL="3962278" indent="0" algn="ctr">
              <a:buNone/>
              <a:defRPr sz="173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612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673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804966"/>
            <a:ext cx="2135981" cy="128129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804966"/>
            <a:ext cx="6284119" cy="128129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243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962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3769342"/>
            <a:ext cx="8543925" cy="6289229"/>
          </a:xfrm>
        </p:spPr>
        <p:txBody>
          <a:bodyPr anchor="b"/>
          <a:lstStyle>
            <a:lvl1pPr>
              <a:defRPr sz="6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10118069"/>
            <a:ext cx="8543925" cy="3307357"/>
          </a:xfrm>
        </p:spPr>
        <p:txBody>
          <a:bodyPr/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 marL="495285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013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4024827"/>
            <a:ext cx="4210050" cy="959308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4024827"/>
            <a:ext cx="4210050" cy="959308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474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804969"/>
            <a:ext cx="8543925" cy="292237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3706342"/>
            <a:ext cx="4190702" cy="181642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5522763"/>
            <a:ext cx="4190702" cy="81231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3706342"/>
            <a:ext cx="4211340" cy="181642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5522763"/>
            <a:ext cx="4211340" cy="81231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189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7423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722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1007957"/>
            <a:ext cx="3194943" cy="3527848"/>
          </a:xfrm>
        </p:spPr>
        <p:txBody>
          <a:bodyPr anchor="b"/>
          <a:lstStyle>
            <a:lvl1pPr>
              <a:defRPr sz="34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2176910"/>
            <a:ext cx="5014913" cy="10744538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4535805"/>
            <a:ext cx="3194943" cy="8403140"/>
          </a:xfrm>
        </p:spPr>
        <p:txBody>
          <a:bodyPr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6112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1007957"/>
            <a:ext cx="3194943" cy="3527848"/>
          </a:xfrm>
        </p:spPr>
        <p:txBody>
          <a:bodyPr anchor="b"/>
          <a:lstStyle>
            <a:lvl1pPr>
              <a:defRPr sz="34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2176910"/>
            <a:ext cx="5014913" cy="10744538"/>
          </a:xfrm>
        </p:spPr>
        <p:txBody>
          <a:bodyPr anchor="t"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4535805"/>
            <a:ext cx="3194943" cy="8403140"/>
          </a:xfrm>
        </p:spPr>
        <p:txBody>
          <a:bodyPr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443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804969"/>
            <a:ext cx="8543925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4024827"/>
            <a:ext cx="8543925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14013401"/>
            <a:ext cx="2228850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14013401"/>
            <a:ext cx="3343275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14013401"/>
            <a:ext cx="2228850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188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90570" rtl="0" eaLnBrk="1" latinLnBrk="0" hangingPunct="1">
        <a:lnSpc>
          <a:spcPct val="90000"/>
        </a:lnSpc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7642" indent="-247642" algn="l" defTabSz="990570" rtl="0" eaLnBrk="1" latinLnBrk="0" hangingPunct="1">
        <a:lnSpc>
          <a:spcPct val="90000"/>
        </a:lnSpc>
        <a:spcBef>
          <a:spcPts val="1083"/>
        </a:spcBef>
        <a:buFont typeface="Arial" panose="020B0604020202020204" pitchFamily="34" charset="0"/>
        <a:buChar char="•"/>
        <a:defRPr sz="3033" kern="1200">
          <a:solidFill>
            <a:schemeClr val="tx1"/>
          </a:solidFill>
          <a:latin typeface="+mn-lt"/>
          <a:ea typeface="+mn-ea"/>
          <a:cs typeface="+mn-cs"/>
        </a:defRPr>
      </a:lvl1pPr>
      <a:lvl2pPr marL="742927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0" descr="cost_eu_logo1-1-1024x297.png">
            <a:extLst>
              <a:ext uri="{FF2B5EF4-FFF2-40B4-BE49-F238E27FC236}">
                <a16:creationId xmlns:a16="http://schemas.microsoft.com/office/drawing/2014/main" id="{6ECF2392-FE8A-9440-ACF3-F17D70DBC55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 l="2751" t="25564" r="4326" b="22849"/>
          <a:stretch>
            <a:fillRect/>
          </a:stretch>
        </p:blipFill>
        <p:spPr>
          <a:xfrm>
            <a:off x="2532420" y="13894389"/>
            <a:ext cx="4983266" cy="802392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16FC0A29-DEA2-C644-9A4A-07D2038B915E}"/>
              </a:ext>
            </a:extLst>
          </p:cNvPr>
          <p:cNvSpPr/>
          <p:nvPr/>
        </p:nvSpPr>
        <p:spPr>
          <a:xfrm>
            <a:off x="281420" y="309129"/>
            <a:ext cx="5675586" cy="18624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bg1">
                    <a:lumMod val="75000"/>
                  </a:schemeClr>
                </a:solidFill>
              </a:rPr>
              <a:t>Place in this space the logo of the university/ research Centre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CB23003-A73B-E346-8FF8-5DC0C755F041}"/>
              </a:ext>
            </a:extLst>
          </p:cNvPr>
          <p:cNvSpPr/>
          <p:nvPr/>
        </p:nvSpPr>
        <p:spPr>
          <a:xfrm>
            <a:off x="326020" y="12986684"/>
            <a:ext cx="9241603" cy="17871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GB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50696CF-DCE5-7148-8186-6AA233412C5B}"/>
              </a:ext>
            </a:extLst>
          </p:cNvPr>
          <p:cNvSpPr txBox="1"/>
          <p:nvPr/>
        </p:nvSpPr>
        <p:spPr>
          <a:xfrm>
            <a:off x="691945" y="3047327"/>
            <a:ext cx="85097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400" b="1" dirty="0">
                <a:solidFill>
                  <a:srgbClr val="08A7CD"/>
                </a:solidFill>
              </a:rPr>
              <a:t>Host Institution End STSM Approval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17FB507-C53D-9E4A-A091-471B5FBF1EFF}"/>
              </a:ext>
            </a:extLst>
          </p:cNvPr>
          <p:cNvSpPr txBox="1"/>
          <p:nvPr/>
        </p:nvSpPr>
        <p:spPr>
          <a:xfrm>
            <a:off x="589134" y="5051232"/>
            <a:ext cx="871537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57585A"/>
                </a:solidFill>
              </a:rPr>
              <a:t>Host Supervisor: _____ (Name of Professor in Charge)</a:t>
            </a:r>
          </a:p>
          <a:p>
            <a:pPr algn="ctr"/>
            <a:r>
              <a:rPr lang="en-US" sz="2400" dirty="0">
                <a:solidFill>
                  <a:srgbClr val="57585A"/>
                </a:solidFill>
              </a:rPr>
              <a:t>Host Institution: _____(Name and Location of Home Institution)</a:t>
            </a:r>
          </a:p>
          <a:p>
            <a:pPr algn="ctr"/>
            <a:endParaRPr lang="en-US" sz="2400" dirty="0">
              <a:solidFill>
                <a:srgbClr val="57585A"/>
              </a:solidFill>
            </a:endParaRPr>
          </a:p>
          <a:p>
            <a:pPr algn="ctr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I herewith </a:t>
            </a:r>
            <a:r>
              <a:rPr lang="en-US" sz="2400" dirty="0" smtClean="0">
                <a:solidFill>
                  <a:srgbClr val="57585A"/>
                </a:solidFill>
              </a:rPr>
              <a:t>certify </a:t>
            </a:r>
            <a:r>
              <a:rPr lang="en-US" sz="2400" dirty="0">
                <a:solidFill>
                  <a:srgbClr val="57585A"/>
                </a:solidFill>
              </a:rPr>
              <a:t>that _____ (Name of STSM Participant) has stayed at _____ (Name of Research Group) of _____ (Name of Research Centre) from _____ (Date of the Beginning of STSM) to_____  (Date of the end of STSM) under my supervision to carry out the STSM Project _____ (Title of STSM Project). </a:t>
            </a:r>
            <a:r>
              <a:rPr lang="es-ES" sz="2400" dirty="0">
                <a:solidFill>
                  <a:srgbClr val="57585A"/>
                </a:solidFill>
              </a:rPr>
              <a:t>Moreover, I inform that I approve the Scientific Report written and delivered by the STSM grantee.</a:t>
            </a:r>
            <a:endParaRPr lang="en-US" sz="2400" dirty="0">
              <a:solidFill>
                <a:srgbClr val="57585A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8DDA056-D55A-3E4E-8A4D-A7A5F312237D}"/>
              </a:ext>
            </a:extLst>
          </p:cNvPr>
          <p:cNvSpPr txBox="1"/>
          <p:nvPr/>
        </p:nvSpPr>
        <p:spPr>
          <a:xfrm>
            <a:off x="1779447" y="10727118"/>
            <a:ext cx="6590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Signed by (Name of Professor in charge) at (Date of the end of STSM)</a:t>
            </a:r>
          </a:p>
        </p:txBody>
      </p:sp>
      <p:sp>
        <p:nvSpPr>
          <p:cNvPr id="3" name="Marco 2">
            <a:extLst>
              <a:ext uri="{FF2B5EF4-FFF2-40B4-BE49-F238E27FC236}">
                <a16:creationId xmlns:a16="http://schemas.microsoft.com/office/drawing/2014/main" id="{DBDE09C7-908E-274E-86F7-F86D26913B6E}"/>
              </a:ext>
            </a:extLst>
          </p:cNvPr>
          <p:cNvSpPr/>
          <p:nvPr/>
        </p:nvSpPr>
        <p:spPr>
          <a:xfrm>
            <a:off x="138544" y="166254"/>
            <a:ext cx="9624773" cy="14786741"/>
          </a:xfrm>
          <a:prstGeom prst="frame">
            <a:avLst>
              <a:gd name="adj1" fmla="val 1031"/>
            </a:avLst>
          </a:prstGeom>
          <a:solidFill>
            <a:srgbClr val="FEB813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D962D63-96F3-7140-BDBF-2C3CCD973B50}"/>
              </a:ext>
            </a:extLst>
          </p:cNvPr>
          <p:cNvSpPr txBox="1"/>
          <p:nvPr/>
        </p:nvSpPr>
        <p:spPr>
          <a:xfrm>
            <a:off x="1193036" y="12992377"/>
            <a:ext cx="7763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Signed by (Name of  Head of Host Research Centre) at (Date of the end of  STSM)</a:t>
            </a:r>
          </a:p>
        </p:txBody>
      </p:sp>
      <p:pic>
        <p:nvPicPr>
          <p:cNvPr id="12" name="Picture 11" descr="https://cost-aerogels.eu/wp-content/uploads/2023/10/ECO-AERoGELS-logo_draft_1__pdf.pn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09" t="26153" r="8235" b="25349"/>
          <a:stretch/>
        </p:blipFill>
        <p:spPr bwMode="auto">
          <a:xfrm>
            <a:off x="5751060" y="695282"/>
            <a:ext cx="3553448" cy="12756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944291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166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López Iglesias Clara</dc:creator>
  <cp:lastModifiedBy>Stoja Milovanovic</cp:lastModifiedBy>
  <cp:revision>16</cp:revision>
  <dcterms:created xsi:type="dcterms:W3CDTF">2021-09-01T11:10:00Z</dcterms:created>
  <dcterms:modified xsi:type="dcterms:W3CDTF">2024-04-07T06:32:34Z</dcterms:modified>
</cp:coreProperties>
</file>